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3"/>
  </p:notesMasterIdLst>
  <p:handoutMasterIdLst>
    <p:handoutMasterId r:id="rId44"/>
  </p:handoutMasterIdLst>
  <p:sldIdLst>
    <p:sldId id="321" r:id="rId5"/>
    <p:sldId id="2145705986" r:id="rId6"/>
    <p:sldId id="304" r:id="rId7"/>
    <p:sldId id="2145706084" r:id="rId8"/>
    <p:sldId id="2145706082" r:id="rId9"/>
    <p:sldId id="2145706081" r:id="rId10"/>
    <p:sldId id="2145706083" r:id="rId11"/>
    <p:sldId id="2145705828" r:id="rId12"/>
    <p:sldId id="2145706067" r:id="rId13"/>
    <p:sldId id="2145706068" r:id="rId14"/>
    <p:sldId id="2145706069" r:id="rId15"/>
    <p:sldId id="2145706051" r:id="rId16"/>
    <p:sldId id="2145706052" r:id="rId17"/>
    <p:sldId id="2145706080" r:id="rId18"/>
    <p:sldId id="2145706053" r:id="rId19"/>
    <p:sldId id="2145706079" r:id="rId20"/>
    <p:sldId id="2145706054" r:id="rId21"/>
    <p:sldId id="2145706055" r:id="rId22"/>
    <p:sldId id="2145706056" r:id="rId23"/>
    <p:sldId id="2145706057" r:id="rId24"/>
    <p:sldId id="2145706058" r:id="rId25"/>
    <p:sldId id="2145706059" r:id="rId26"/>
    <p:sldId id="2145706061" r:id="rId27"/>
    <p:sldId id="2145706070" r:id="rId28"/>
    <p:sldId id="2145706064" r:id="rId29"/>
    <p:sldId id="2145706074" r:id="rId30"/>
    <p:sldId id="2145706075" r:id="rId31"/>
    <p:sldId id="2145706062" r:id="rId32"/>
    <p:sldId id="2145706076" r:id="rId33"/>
    <p:sldId id="2145706071" r:id="rId34"/>
    <p:sldId id="2145706072" r:id="rId35"/>
    <p:sldId id="2145706063" r:id="rId36"/>
    <p:sldId id="2145706065" r:id="rId37"/>
    <p:sldId id="2145706073" r:id="rId38"/>
    <p:sldId id="2145706078" r:id="rId39"/>
    <p:sldId id="2145706077" r:id="rId40"/>
    <p:sldId id="2145706066" r:id="rId41"/>
    <p:sldId id="2145705823" r:id="rId42"/>
  </p:sldIdLst>
  <p:sldSz cx="12192000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>
        <p:scale>
          <a:sx n="100" d="100"/>
          <a:sy n="100" d="100"/>
        </p:scale>
        <p:origin x="67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30.05.2024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1929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556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4949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21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5887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480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5490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8878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8219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649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7456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9233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5531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6433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7833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7264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3987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3599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12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1582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4567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8037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1789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8877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5749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36672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78713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2278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407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057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312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284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7365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kern="0" noProof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2524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Home -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8" y="826111"/>
            <a:ext cx="9651020" cy="6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Home – Channel Setting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8" y="826111"/>
            <a:ext cx="9651019" cy="60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6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Edit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8" y="826111"/>
            <a:ext cx="9651020" cy="6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2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Direct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8" y="826111"/>
            <a:ext cx="9651020" cy="60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My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8" y="826111"/>
            <a:ext cx="9651019" cy="60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Video Call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8" y="826111"/>
            <a:ext cx="9651020" cy="60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2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Video Call – Expand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8" y="826111"/>
            <a:ext cx="9651019" cy="60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Video Call –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8" y="826111"/>
            <a:ext cx="9651019" cy="60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8" y="826111"/>
            <a:ext cx="9651019" cy="603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Calendar – Day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9" y="826111"/>
            <a:ext cx="9651017" cy="603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|  </a:t>
            </a:r>
            <a:r>
              <a:rPr lang="en-US" dirty="0"/>
              <a:t>29.05.2024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UI/UX Design – </a:t>
            </a:r>
            <a:r>
              <a:rPr lang="en-US" dirty="0" err="1"/>
              <a:t>MentorHub</a:t>
            </a:r>
            <a:r>
              <a:rPr lang="en-US" dirty="0"/>
              <a:t> System</a:t>
            </a:r>
            <a:br>
              <a:rPr lang="en-US" dirty="0"/>
            </a:br>
            <a:r>
              <a:rPr lang="en-US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Calendar – Week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9" y="826111"/>
            <a:ext cx="9651017" cy="60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4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Calendar – Week view – Add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9" y="826111"/>
            <a:ext cx="9651016" cy="60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0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9" y="826111"/>
            <a:ext cx="9651016" cy="60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9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Manage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22" y="948531"/>
            <a:ext cx="9651016" cy="5428696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BFCA1FF-ED73-639D-C3BE-DF4CBB1919C4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2114938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Discord</a:t>
            </a: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endParaRPr lang="en-GB" sz="1600" b="1" kern="0" dirty="0">
              <a:solidFill>
                <a:schemeClr val="tx1"/>
              </a:solidFill>
              <a:latin typeface="+mn-lt"/>
            </a:endParaRP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sz="1600" kern="0" dirty="0">
                <a:solidFill>
                  <a:schemeClr val="tx1"/>
                </a:solidFill>
                <a:latin typeface="+mn-lt"/>
              </a:rPr>
              <a:t>A VoIP and instant messaging platform primarily for gaming communities and IT communities.</a:t>
            </a:r>
            <a:endParaRPr lang="en-GB" sz="1600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204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Manage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7934" y="948531"/>
            <a:ext cx="6749190" cy="5428696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C60F66F5-9806-D632-6686-1F1423C45352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Discord</a:t>
            </a:r>
          </a:p>
        </p:txBody>
      </p:sp>
    </p:spTree>
    <p:extLst>
      <p:ext uri="{BB962C8B-B14F-4D97-AF65-F5344CB8AC3E}">
        <p14:creationId xmlns:p14="http://schemas.microsoft.com/office/powerpoint/2010/main" val="5857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Manage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36" y="948531"/>
            <a:ext cx="9645986" cy="5428695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BFCA1FF-ED73-639D-C3BE-DF4CBB1919C4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2114938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Teams</a:t>
            </a: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endParaRPr lang="en-GB" sz="1600" b="1" kern="0" dirty="0">
              <a:solidFill>
                <a:schemeClr val="tx1"/>
              </a:solidFill>
              <a:latin typeface="+mn-lt"/>
            </a:endParaRP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sz="1600" kern="0" dirty="0">
                <a:solidFill>
                  <a:schemeClr val="tx1"/>
                </a:solidFill>
                <a:latin typeface="+mn-lt"/>
              </a:rPr>
              <a:t>A collaboration tool that integrates with Office 365 for chat, meetings, and file sharing.</a:t>
            </a:r>
            <a:endParaRPr lang="en-GB" sz="1600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147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Manage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36" y="1411539"/>
            <a:ext cx="9645986" cy="4502679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220631B-D8A3-80E1-1217-BB139326FD21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166625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Manage channel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722" y="1411539"/>
            <a:ext cx="8019614" cy="4502679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768E624E-D496-E6D3-D030-9967A157E0ED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266892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Direct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22" y="948531"/>
            <a:ext cx="9651015" cy="5428696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BFCA1FF-ED73-639D-C3BE-DF4CBB1919C4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 err="1">
                <a:solidFill>
                  <a:schemeClr val="tx1"/>
                </a:solidFill>
                <a:latin typeface="+mn-lt"/>
              </a:rPr>
              <a:t>Zalo</a:t>
            </a:r>
            <a:endParaRPr lang="en-GB" sz="2000" b="1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79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Direct message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722" y="1466424"/>
            <a:ext cx="8019614" cy="4392909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BFCA1FF-ED73-639D-C3BE-DF4CBB1919C4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887731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 err="1">
                <a:solidFill>
                  <a:schemeClr val="tx1"/>
                </a:solidFill>
                <a:latin typeface="+mn-lt"/>
              </a:rPr>
              <a:t>IntraHub</a:t>
            </a:r>
            <a:endParaRPr lang="en-GB" sz="2000" b="1" kern="0" dirty="0">
              <a:solidFill>
                <a:schemeClr val="tx1"/>
              </a:solidFill>
              <a:latin typeface="+mn-lt"/>
            </a:endParaRP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endParaRPr lang="en-GB" sz="1600" b="1" kern="0" dirty="0">
              <a:solidFill>
                <a:schemeClr val="tx1"/>
              </a:solidFill>
              <a:latin typeface="+mn-lt"/>
            </a:endParaRP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sz="1600" b="0" i="0" dirty="0" err="1">
                <a:solidFill>
                  <a:srgbClr val="33333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IntraHub</a:t>
            </a:r>
            <a:r>
              <a:rPr lang="en-US" sz="1600" b="0" i="0" dirty="0">
                <a:solidFill>
                  <a:srgbClr val="33333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is a secure Swiss productivity platform that allows teams to collaborate easily online. The tool serves as an internal hub for all documents, communication and project planning in a team or company.</a:t>
            </a:r>
            <a:endParaRPr lang="en-GB" sz="1600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943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999" y="1098000"/>
            <a:ext cx="5232000" cy="4896000"/>
          </a:xfrm>
        </p:spPr>
        <p:txBody>
          <a:bodyPr/>
          <a:lstStyle/>
          <a:p>
            <a:r>
              <a:rPr lang="en-GB" dirty="0"/>
              <a:t>Mind Map</a:t>
            </a:r>
            <a:endParaRPr lang="en-GB" noProof="0" dirty="0"/>
          </a:p>
          <a:p>
            <a:r>
              <a:rPr lang="en-GB" noProof="0" dirty="0"/>
              <a:t>Use Case </a:t>
            </a:r>
            <a:r>
              <a:rPr lang="en-GB" dirty="0"/>
              <a:t>Diagram</a:t>
            </a:r>
            <a:endParaRPr lang="en-GB" noProof="0" dirty="0"/>
          </a:p>
          <a:p>
            <a:r>
              <a:rPr lang="en-GB" noProof="0" dirty="0"/>
              <a:t>UI Design</a:t>
            </a:r>
          </a:p>
          <a:p>
            <a:r>
              <a:rPr lang="en-GB" noProof="0" dirty="0"/>
              <a:t>Home</a:t>
            </a:r>
          </a:p>
          <a:p>
            <a:r>
              <a:rPr lang="en-GB" noProof="0" dirty="0"/>
              <a:t>Edit Profile</a:t>
            </a:r>
          </a:p>
          <a:p>
            <a:r>
              <a:rPr lang="en-GB" dirty="0"/>
              <a:t>Direct Message</a:t>
            </a:r>
          </a:p>
          <a:p>
            <a:r>
              <a:rPr lang="en-GB" dirty="0"/>
              <a:t>My Cloud</a:t>
            </a:r>
          </a:p>
          <a:p>
            <a:r>
              <a:rPr lang="en-GB" noProof="0" dirty="0"/>
              <a:t>Video Call</a:t>
            </a:r>
          </a:p>
          <a:p>
            <a:r>
              <a:rPr lang="en-GB" noProof="0" dirty="0"/>
              <a:t>Meeting</a:t>
            </a:r>
          </a:p>
          <a:p>
            <a:r>
              <a:rPr lang="en-GB" dirty="0"/>
              <a:t>Calendar</a:t>
            </a:r>
          </a:p>
          <a:p>
            <a:r>
              <a:rPr lang="en-GB" noProof="0" dirty="0"/>
              <a:t>Activity</a:t>
            </a:r>
          </a:p>
          <a:p>
            <a:r>
              <a:rPr lang="en-GB" dirty="0"/>
              <a:t>Preferences</a:t>
            </a:r>
            <a:endParaRPr lang="en-GB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User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7"/>
          <a:stretch/>
        </p:blipFill>
        <p:spPr>
          <a:xfrm>
            <a:off x="3357594" y="948531"/>
            <a:ext cx="3224181" cy="5428696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3489C154-1AFB-C2DD-7D2E-A1ED4E052ECE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 err="1">
                <a:solidFill>
                  <a:schemeClr val="tx1"/>
                </a:solidFill>
                <a:latin typeface="+mn-lt"/>
              </a:rPr>
              <a:t>Zalo</a:t>
            </a:r>
            <a:endParaRPr lang="en-GB" sz="2000" b="1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49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User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7594" y="1314765"/>
            <a:ext cx="3289871" cy="4696228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3F9115E2-02E2-3958-58C1-39AA90DF2724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 err="1">
                <a:solidFill>
                  <a:schemeClr val="tx1"/>
                </a:solidFill>
                <a:latin typeface="+mn-lt"/>
              </a:rPr>
              <a:t>Zalo</a:t>
            </a:r>
            <a:endParaRPr lang="en-GB" sz="2000" b="1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875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Calendar &amp;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22" y="948531"/>
            <a:ext cx="9651015" cy="5428695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8EF2220-5E3F-D29E-A22E-4DE71DB60EB5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223649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Calendar &amp;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36" y="949945"/>
            <a:ext cx="9645986" cy="5425867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EAF48BA-A501-94FD-A50E-2629069B2498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266097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Calendar &amp;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36" y="949945"/>
            <a:ext cx="9645986" cy="5425867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A25054C6-2EFB-F1C5-05D7-9411646FD83A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144584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Calendar &amp;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722" y="1678859"/>
            <a:ext cx="8019614" cy="3968038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BFCA1FF-ED73-639D-C3BE-DF4CBB1919C4}"/>
              </a:ext>
            </a:extLst>
          </p:cNvPr>
          <p:cNvSpPr txBox="1">
            <a:spLocks/>
          </p:cNvSpPr>
          <p:nvPr/>
        </p:nvSpPr>
        <p:spPr>
          <a:xfrm>
            <a:off x="9753601" y="1098000"/>
            <a:ext cx="2223278" cy="637610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Google Meeting</a:t>
            </a: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endParaRPr lang="en-GB" sz="1600" b="1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258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– Video Call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722" y="1468833"/>
            <a:ext cx="8019614" cy="4388090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0853185D-F956-0164-5591-FCF5D74E9C8F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335413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 err="1">
                <a:solidFill>
                  <a:schemeClr val="tx1"/>
                </a:solidFill>
                <a:latin typeface="+mn-lt"/>
              </a:rPr>
              <a:t>IntraHub</a:t>
            </a:r>
            <a:endParaRPr lang="en-GB" sz="2000" b="1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19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References - 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36" y="949945"/>
            <a:ext cx="9645986" cy="5425867"/>
          </a:xfrm>
          <a:prstGeom prst="rect">
            <a:avLst/>
          </a:prstGeom>
        </p:spPr>
      </p:pic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BFCA1FF-ED73-639D-C3BE-DF4CBB1919C4}"/>
              </a:ext>
            </a:extLst>
          </p:cNvPr>
          <p:cNvSpPr txBox="1">
            <a:spLocks/>
          </p:cNvSpPr>
          <p:nvPr/>
        </p:nvSpPr>
        <p:spPr>
          <a:xfrm>
            <a:off x="9971733" y="948531"/>
            <a:ext cx="2043245" cy="2114938"/>
          </a:xfrm>
          <a:prstGeom prst="rect">
            <a:avLst/>
          </a:prstGeom>
        </p:spPr>
        <p:txBody>
          <a:bodyPr wrap="square" lIns="0" tIns="0" rIns="144000" bIns="0" numCol="1" spcCol="216000">
            <a:spAutoFit/>
          </a:bodyPr>
          <a:lstStyle>
            <a:lvl1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359991" indent="0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19982" indent="0" algn="just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just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GB" sz="2000" b="1" kern="0" dirty="0">
                <a:solidFill>
                  <a:schemeClr val="tx1"/>
                </a:solidFill>
                <a:latin typeface="+mn-lt"/>
              </a:rPr>
              <a:t>Slack</a:t>
            </a: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endParaRPr lang="en-GB" sz="1600" b="1" kern="0" dirty="0">
              <a:solidFill>
                <a:schemeClr val="tx1"/>
              </a:solidFill>
              <a:latin typeface="+mn-lt"/>
            </a:endParaRP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</a:pPr>
            <a:r>
              <a:rPr lang="en-US" sz="1600" kern="0" dirty="0">
                <a:solidFill>
                  <a:schemeClr val="tx1"/>
                </a:solidFill>
                <a:latin typeface="+mn-lt"/>
              </a:rPr>
              <a:t>A business communication platform for team collaboration and messaging.</a:t>
            </a:r>
            <a:endParaRPr lang="en-GB" sz="1600" kern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78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Mind Map – Mentor Hub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787A0-AA32-F64B-A0E7-D2C507BF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76" y="1007947"/>
            <a:ext cx="9275247" cy="58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6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Mind Map – Communication Subsystem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219E6-BEF2-7C3F-B4C7-2A2ECDB0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88" y="1585655"/>
            <a:ext cx="8583223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9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Use 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197EA-6B78-012C-D3C2-B58119C41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26" y="0"/>
            <a:ext cx="3130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UI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AB688-3849-642E-9A9F-1D3A2A47E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77" y="1561870"/>
            <a:ext cx="11262171" cy="40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6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Home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7" y="826111"/>
            <a:ext cx="9651022" cy="60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4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3BCFB1F-1745-3E5E-15D3-DDF0CDF5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/>
          <a:lstStyle/>
          <a:p>
            <a:r>
              <a:rPr lang="en-GB" dirty="0"/>
              <a:t>Home -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AFD58-2C61-ADCF-E0DF-57D3E5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047" y="826111"/>
            <a:ext cx="9651022" cy="6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0F42E2-0E6A-4852-8EA1-9F7D6F366003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5a0a5fd8-e554-4dec-ae9e-1a78583e7e41"/>
    <ds:schemaRef ds:uri="680405e6-b67e-4188-afe9-1f6c4cc802d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1522</TotalTime>
  <Words>287</Words>
  <Application>Microsoft Office PowerPoint</Application>
  <PresentationFormat>Widescreen</PresentationFormat>
  <Paragraphs>109</Paragraphs>
  <Slides>38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bbv template EN</vt:lpstr>
      <vt:lpstr>think-cell Slide</vt:lpstr>
      <vt:lpstr>PowerPoint Presentation</vt:lpstr>
      <vt:lpstr>UI/UX Design – MentorHub System Communication Subsystem</vt:lpstr>
      <vt:lpstr>Agenda</vt:lpstr>
      <vt:lpstr>Mind Map – Mentor Hub </vt:lpstr>
      <vt:lpstr>Mind Map – Communication Subsystem</vt:lpstr>
      <vt:lpstr>Use Case Diagram</vt:lpstr>
      <vt:lpstr>UI Design</vt:lpstr>
      <vt:lpstr>Home</vt:lpstr>
      <vt:lpstr>Home - Detail</vt:lpstr>
      <vt:lpstr>Home - Detail</vt:lpstr>
      <vt:lpstr>Home – Channel Setting</vt:lpstr>
      <vt:lpstr>Edit Profile</vt:lpstr>
      <vt:lpstr>Direct Message</vt:lpstr>
      <vt:lpstr>My Cloud</vt:lpstr>
      <vt:lpstr>Video Call</vt:lpstr>
      <vt:lpstr>Video Call – Expand</vt:lpstr>
      <vt:lpstr>Video Call – Group</vt:lpstr>
      <vt:lpstr>Meeting</vt:lpstr>
      <vt:lpstr>Calendar – Day view</vt:lpstr>
      <vt:lpstr>Calendar – Week view</vt:lpstr>
      <vt:lpstr>Calendar – Week view – Add meeting</vt:lpstr>
      <vt:lpstr>Activity</vt:lpstr>
      <vt:lpstr>References – Manage channel</vt:lpstr>
      <vt:lpstr>References – Manage channel</vt:lpstr>
      <vt:lpstr>References – Manage channel</vt:lpstr>
      <vt:lpstr>References – Manage channel</vt:lpstr>
      <vt:lpstr>References – Manage channel</vt:lpstr>
      <vt:lpstr>References – Direct message</vt:lpstr>
      <vt:lpstr>References – Direct message</vt:lpstr>
      <vt:lpstr>References – User profile</vt:lpstr>
      <vt:lpstr>References – User profile</vt:lpstr>
      <vt:lpstr>References – Calendar &amp; Meeting</vt:lpstr>
      <vt:lpstr>References – Calendar &amp; Meeting</vt:lpstr>
      <vt:lpstr>References – Calendar &amp; Meeting</vt:lpstr>
      <vt:lpstr>References – Calendar &amp; Meeting</vt:lpstr>
      <vt:lpstr>References – Video Call</vt:lpstr>
      <vt:lpstr>References - Activity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16</cp:revision>
  <dcterms:created xsi:type="dcterms:W3CDTF">2023-03-02T06:20:39Z</dcterms:created>
  <dcterms:modified xsi:type="dcterms:W3CDTF">2024-05-30T06:36:14Z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